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12" y="-14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050E4-67C3-6645-A3E3-B6287AC668E5}" type="datetimeFigureOut">
              <a:rPr lang="en-US" smtClean="0"/>
              <a:t>16/02/17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1CE87-034C-E940-99A4-96C1B859C280}" type="slidenum">
              <a:rPr lang="en-US" smtClean="0"/>
              <a:t>‹#›</a:t>
            </a:fld>
            <a:endParaRPr lang="en-US"/>
          </a:p>
        </p:txBody>
      </p:sp>
    </p:spTree>
    <p:extLst>
      <p:ext uri="{BB962C8B-B14F-4D97-AF65-F5344CB8AC3E}">
        <p14:creationId xmlns:p14="http://schemas.microsoft.com/office/powerpoint/2010/main" val="24357974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21CE87-034C-E940-99A4-96C1B859C280}" type="slidenum">
              <a:rPr lang="en-US" smtClean="0"/>
              <a:t>3</a:t>
            </a:fld>
            <a:endParaRPr lang="en-US"/>
          </a:p>
        </p:txBody>
      </p:sp>
    </p:spTree>
    <p:extLst>
      <p:ext uri="{BB962C8B-B14F-4D97-AF65-F5344CB8AC3E}">
        <p14:creationId xmlns:p14="http://schemas.microsoft.com/office/powerpoint/2010/main" val="368862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16/02/17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16/02/17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16/02/17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16/02/17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16/02/17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16/02/17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16/02/17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16/02/17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Typography </a:t>
            </a:r>
            <a:endParaRPr lang="en-US" dirty="0"/>
          </a:p>
        </p:txBody>
      </p:sp>
      <p:sp>
        <p:nvSpPr>
          <p:cNvPr id="3" name="Subtitle 2"/>
          <p:cNvSpPr>
            <a:spLocks noGrp="1"/>
          </p:cNvSpPr>
          <p:nvPr>
            <p:ph type="subTitle" idx="1"/>
          </p:nvPr>
        </p:nvSpPr>
        <p:spPr/>
        <p:txBody>
          <a:bodyPr/>
          <a:lstStyle/>
          <a:p>
            <a:r>
              <a:rPr lang="en-US" dirty="0" smtClean="0"/>
              <a:t>William Hall</a:t>
            </a:r>
            <a:endParaRPr lang="en-US" dirty="0"/>
          </a:p>
        </p:txBody>
      </p:sp>
    </p:spTree>
    <p:extLst>
      <p:ext uri="{BB962C8B-B14F-4D97-AF65-F5344CB8AC3E}">
        <p14:creationId xmlns:p14="http://schemas.microsoft.com/office/powerpoint/2010/main" val="223042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Typography</a:t>
            </a:r>
            <a:endParaRPr lang="en-US" dirty="0"/>
          </a:p>
        </p:txBody>
      </p:sp>
      <p:sp>
        <p:nvSpPr>
          <p:cNvPr id="3" name="Content Placeholder 2"/>
          <p:cNvSpPr>
            <a:spLocks noGrp="1"/>
          </p:cNvSpPr>
          <p:nvPr>
            <p:ph idx="1"/>
          </p:nvPr>
        </p:nvSpPr>
        <p:spPr>
          <a:xfrm>
            <a:off x="253125" y="2332775"/>
            <a:ext cx="6067932" cy="3670767"/>
          </a:xfrm>
        </p:spPr>
        <p:txBody>
          <a:bodyPr/>
          <a:lstStyle/>
          <a:p>
            <a:r>
              <a:rPr lang="en-US" b="1" dirty="0"/>
              <a:t>Serif: </a:t>
            </a:r>
            <a:r>
              <a:rPr lang="en-US" dirty="0"/>
              <a:t>Serif is a font with a small decorative line to each letter. Sophisticated and Traditional</a:t>
            </a:r>
            <a:r>
              <a:rPr lang="en-US" dirty="0" smtClean="0"/>
              <a:t>.</a:t>
            </a:r>
            <a:endParaRPr lang="en-GB" dirty="0"/>
          </a:p>
          <a:p>
            <a:r>
              <a:rPr lang="en-US" b="1" dirty="0"/>
              <a:t>Sans Serif: </a:t>
            </a:r>
            <a:r>
              <a:rPr lang="en-US" dirty="0"/>
              <a:t>Sans Serif is a font without the small decorative line on each letter. Simplistic and Modern</a:t>
            </a:r>
            <a:r>
              <a:rPr lang="en-US" dirty="0" smtClean="0"/>
              <a:t>.</a:t>
            </a:r>
            <a:endParaRPr lang="en-GB" dirty="0"/>
          </a:p>
          <a:p>
            <a:r>
              <a:rPr lang="en-US" b="1" dirty="0"/>
              <a:t>Script: </a:t>
            </a:r>
            <a:r>
              <a:rPr lang="en-US" dirty="0"/>
              <a:t>A font that looks as if it was hand written.</a:t>
            </a:r>
            <a:endParaRPr lang="en-GB" dirty="0"/>
          </a:p>
          <a:p>
            <a:endParaRPr lang="en-US" dirty="0"/>
          </a:p>
        </p:txBody>
      </p:sp>
    </p:spTree>
    <p:extLst>
      <p:ext uri="{BB962C8B-B14F-4D97-AF65-F5344CB8AC3E}">
        <p14:creationId xmlns:p14="http://schemas.microsoft.com/office/powerpoint/2010/main" val="304949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0472"/>
            <a:ext cx="4204844" cy="914400"/>
          </a:xfrm>
        </p:spPr>
        <p:txBody>
          <a:bodyPr>
            <a:normAutofit/>
          </a:bodyPr>
          <a:lstStyle/>
          <a:p>
            <a:r>
              <a:rPr lang="en-US" dirty="0" smtClean="0"/>
              <a:t>Modern</a:t>
            </a:r>
            <a:endParaRPr lang="en-US" dirty="0"/>
          </a:p>
        </p:txBody>
      </p:sp>
      <p:sp>
        <p:nvSpPr>
          <p:cNvPr id="4" name="Content Placeholder 2"/>
          <p:cNvSpPr>
            <a:spLocks noGrp="1"/>
          </p:cNvSpPr>
          <p:nvPr>
            <p:ph idx="1"/>
          </p:nvPr>
        </p:nvSpPr>
        <p:spPr>
          <a:xfrm>
            <a:off x="0" y="1390425"/>
            <a:ext cx="4204844" cy="2751729"/>
          </a:xfrm>
        </p:spPr>
        <p:txBody>
          <a:bodyPr/>
          <a:lstStyle/>
          <a:p>
            <a:r>
              <a:rPr lang="en-US" dirty="0" smtClean="0">
                <a:latin typeface="Modern No. 20"/>
                <a:cs typeface="Modern No. 20"/>
              </a:rPr>
              <a:t>Modern No. 20: I chose this font style as it a San Serif font style and fits the modern era. It looks to be very simple and modernistic making it suitable for the modern era.</a:t>
            </a:r>
            <a:endParaRPr lang="en-US" dirty="0">
              <a:latin typeface="Modern No. 20"/>
              <a:cs typeface="Modern No. 20"/>
            </a:endParaRPr>
          </a:p>
        </p:txBody>
      </p:sp>
      <p:sp>
        <p:nvSpPr>
          <p:cNvPr id="5" name="Title 1"/>
          <p:cNvSpPr txBox="1">
            <a:spLocks/>
          </p:cNvSpPr>
          <p:nvPr/>
        </p:nvSpPr>
        <p:spPr>
          <a:xfrm>
            <a:off x="0" y="3738102"/>
            <a:ext cx="4204844"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Sport</a:t>
            </a:r>
            <a:endParaRPr lang="en-US" dirty="0"/>
          </a:p>
        </p:txBody>
      </p:sp>
      <p:sp>
        <p:nvSpPr>
          <p:cNvPr id="6" name="Title 1"/>
          <p:cNvSpPr txBox="1">
            <a:spLocks/>
          </p:cNvSpPr>
          <p:nvPr/>
        </p:nvSpPr>
        <p:spPr>
          <a:xfrm>
            <a:off x="4939156" y="420472"/>
            <a:ext cx="4204844"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Kids</a:t>
            </a:r>
            <a:endParaRPr lang="en-US" dirty="0"/>
          </a:p>
        </p:txBody>
      </p:sp>
      <p:sp>
        <p:nvSpPr>
          <p:cNvPr id="7" name="Title 1"/>
          <p:cNvSpPr txBox="1">
            <a:spLocks/>
          </p:cNvSpPr>
          <p:nvPr/>
        </p:nvSpPr>
        <p:spPr>
          <a:xfrm>
            <a:off x="4939156" y="3738102"/>
            <a:ext cx="4204844"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Masculine</a:t>
            </a:r>
            <a:endParaRPr lang="en-US" dirty="0"/>
          </a:p>
        </p:txBody>
      </p:sp>
      <p:sp>
        <p:nvSpPr>
          <p:cNvPr id="8" name="Content Placeholder 2"/>
          <p:cNvSpPr txBox="1">
            <a:spLocks/>
          </p:cNvSpPr>
          <p:nvPr/>
        </p:nvSpPr>
        <p:spPr>
          <a:xfrm>
            <a:off x="4939156" y="1390425"/>
            <a:ext cx="4204844" cy="2751729"/>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9" name="Content Placeholder 2"/>
          <p:cNvSpPr txBox="1">
            <a:spLocks/>
          </p:cNvSpPr>
          <p:nvPr/>
        </p:nvSpPr>
        <p:spPr>
          <a:xfrm>
            <a:off x="0" y="4690865"/>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10" name="Content Placeholder 2"/>
          <p:cNvSpPr txBox="1">
            <a:spLocks/>
          </p:cNvSpPr>
          <p:nvPr/>
        </p:nvSpPr>
        <p:spPr>
          <a:xfrm>
            <a:off x="4939156" y="4690152"/>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11" name="Content Placeholder 2"/>
          <p:cNvSpPr txBox="1">
            <a:spLocks/>
          </p:cNvSpPr>
          <p:nvPr/>
        </p:nvSpPr>
        <p:spPr>
          <a:xfrm>
            <a:off x="4939156" y="4668340"/>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12" name="Content Placeholder 2"/>
          <p:cNvSpPr txBox="1">
            <a:spLocks/>
          </p:cNvSpPr>
          <p:nvPr/>
        </p:nvSpPr>
        <p:spPr>
          <a:xfrm>
            <a:off x="4939156" y="4690865"/>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13" name="Content Placeholder 2"/>
          <p:cNvSpPr txBox="1">
            <a:spLocks/>
          </p:cNvSpPr>
          <p:nvPr/>
        </p:nvSpPr>
        <p:spPr>
          <a:xfrm>
            <a:off x="152400" y="4843265"/>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14" name="Content Placeholder 2"/>
          <p:cNvSpPr txBox="1">
            <a:spLocks/>
          </p:cNvSpPr>
          <p:nvPr/>
        </p:nvSpPr>
        <p:spPr>
          <a:xfrm>
            <a:off x="4939156" y="1390425"/>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15" name="Content Placeholder 2"/>
          <p:cNvSpPr txBox="1">
            <a:spLocks/>
          </p:cNvSpPr>
          <p:nvPr/>
        </p:nvSpPr>
        <p:spPr>
          <a:xfrm>
            <a:off x="4939156" y="1349460"/>
            <a:ext cx="4204844" cy="2751729"/>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700" dirty="0" err="1" smtClean="0">
                <a:latin typeface="Chalkduster"/>
                <a:cs typeface="Chalkduster"/>
              </a:rPr>
              <a:t>Chalkduster</a:t>
            </a:r>
            <a:r>
              <a:rPr lang="en-US" sz="1700" dirty="0" smtClean="0">
                <a:latin typeface="Chalkduster"/>
                <a:cs typeface="Chalkduster"/>
              </a:rPr>
              <a:t>: The chosen was </a:t>
            </a:r>
            <a:r>
              <a:rPr lang="en-US" sz="1700" dirty="0" err="1" smtClean="0">
                <a:latin typeface="Chalkduster"/>
                <a:cs typeface="Chalkduster"/>
              </a:rPr>
              <a:t>Chalkduster</a:t>
            </a:r>
            <a:r>
              <a:rPr lang="en-US" sz="1700" dirty="0" smtClean="0">
                <a:latin typeface="Chalkduster"/>
                <a:cs typeface="Chalkduster"/>
              </a:rPr>
              <a:t> as it has a child like form and whilst being a almost looking as if it was written by a classic child toy (Chalk). Making it suitable for a child audience. This makes it a script font as it looks handwritten</a:t>
            </a:r>
            <a:r>
              <a:rPr lang="en-US" sz="1800" dirty="0" smtClean="0">
                <a:latin typeface="Chalkduster"/>
                <a:cs typeface="Chalkduster"/>
              </a:rPr>
              <a:t>.</a:t>
            </a:r>
            <a:endParaRPr lang="en-US" sz="1800" dirty="0">
              <a:latin typeface="Chalkduster"/>
              <a:cs typeface="Chalkduster"/>
            </a:endParaRPr>
          </a:p>
        </p:txBody>
      </p:sp>
      <p:sp>
        <p:nvSpPr>
          <p:cNvPr id="16" name="Content Placeholder 2"/>
          <p:cNvSpPr txBox="1">
            <a:spLocks/>
          </p:cNvSpPr>
          <p:nvPr/>
        </p:nvSpPr>
        <p:spPr>
          <a:xfrm>
            <a:off x="-3904" y="4690153"/>
            <a:ext cx="4753078" cy="21678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dirty="0" smtClean="0">
                <a:latin typeface="Antelope Run"/>
                <a:cs typeface="Antelope Run"/>
              </a:rPr>
              <a:t>Antelope Run: For a Sport purpose I believe that this font is appropriate as italic whilst maintain a sleek look. The fact that it also has a modern style adds to the suitability to purpose. Due to modernistic appearance I believe it</a:t>
            </a:r>
            <a:r>
              <a:rPr lang="uk-UA" dirty="0" smtClean="0">
                <a:latin typeface="Antelope Run"/>
                <a:cs typeface="Antelope Run"/>
              </a:rPr>
              <a:t>’</a:t>
            </a:r>
            <a:r>
              <a:rPr lang="en-US" dirty="0" smtClean="0">
                <a:latin typeface="Antelope Run"/>
                <a:cs typeface="Antelope Run"/>
              </a:rPr>
              <a:t>s a Sans Serif.</a:t>
            </a:r>
            <a:endParaRPr lang="en-US" dirty="0">
              <a:latin typeface="Antelope Run"/>
              <a:cs typeface="Antelope Run"/>
            </a:endParaRPr>
          </a:p>
        </p:txBody>
      </p:sp>
      <p:sp>
        <p:nvSpPr>
          <p:cNvPr id="17" name="Content Placeholder 2"/>
          <p:cNvSpPr txBox="1">
            <a:spLocks/>
          </p:cNvSpPr>
          <p:nvPr/>
        </p:nvSpPr>
        <p:spPr>
          <a:xfrm>
            <a:off x="4939156" y="4690865"/>
            <a:ext cx="4204844" cy="2751729"/>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600" dirty="0" smtClean="0">
                <a:latin typeface="Arial Black"/>
                <a:cs typeface="Arial Black"/>
              </a:rPr>
              <a:t>Arial Black: This is a masculine font as it is made up of thick characters and is very attention grabbing. The font is a Sans Serif font having a simplistic appearance.  </a:t>
            </a:r>
            <a:endParaRPr lang="en-US" sz="1600" dirty="0">
              <a:latin typeface="Arial Black"/>
              <a:cs typeface="Arial Black"/>
            </a:endParaRPr>
          </a:p>
        </p:txBody>
      </p:sp>
    </p:spTree>
    <p:extLst>
      <p:ext uri="{BB962C8B-B14F-4D97-AF65-F5344CB8AC3E}">
        <p14:creationId xmlns:p14="http://schemas.microsoft.com/office/powerpoint/2010/main" val="134486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2200"/>
            <a:ext cx="4474308" cy="914400"/>
          </a:xfrm>
        </p:spPr>
        <p:txBody>
          <a:bodyPr/>
          <a:lstStyle/>
          <a:p>
            <a:r>
              <a:rPr lang="en-US" dirty="0" smtClean="0"/>
              <a:t>Feminine</a:t>
            </a:r>
            <a:endParaRPr lang="en-US" dirty="0"/>
          </a:p>
        </p:txBody>
      </p:sp>
      <p:sp>
        <p:nvSpPr>
          <p:cNvPr id="4" name="Content Placeholder 2"/>
          <p:cNvSpPr txBox="1">
            <a:spLocks/>
          </p:cNvSpPr>
          <p:nvPr/>
        </p:nvSpPr>
        <p:spPr>
          <a:xfrm>
            <a:off x="0" y="1390425"/>
            <a:ext cx="4204844" cy="367076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endParaRPr lang="en-US" dirty="0">
              <a:latin typeface="Modern No. 20"/>
              <a:cs typeface="Modern No. 20"/>
            </a:endParaRPr>
          </a:p>
        </p:txBody>
      </p:sp>
      <p:sp>
        <p:nvSpPr>
          <p:cNvPr id="5" name="Title 1"/>
          <p:cNvSpPr txBox="1">
            <a:spLocks/>
          </p:cNvSpPr>
          <p:nvPr/>
        </p:nvSpPr>
        <p:spPr>
          <a:xfrm>
            <a:off x="4880541" y="420472"/>
            <a:ext cx="4282997" cy="914400"/>
          </a:xfrm>
          <a:prstGeom prst="rect">
            <a:avLst/>
          </a:prstGeom>
          <a:solidFill>
            <a:schemeClr val="tx2"/>
          </a:solidFill>
        </p:spPr>
        <p:txBody>
          <a:bodyPr vert="horz" lIns="1188720" tIns="45720" rIns="274320" bIns="45720" rtlCol="0" anchor="ctr">
            <a:normAutofit fontScale="925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Sophisticated</a:t>
            </a:r>
            <a:endParaRPr lang="en-US" dirty="0"/>
          </a:p>
        </p:txBody>
      </p:sp>
      <p:sp>
        <p:nvSpPr>
          <p:cNvPr id="6" name="Title 1"/>
          <p:cNvSpPr txBox="1">
            <a:spLocks/>
          </p:cNvSpPr>
          <p:nvPr/>
        </p:nvSpPr>
        <p:spPr>
          <a:xfrm>
            <a:off x="-12" y="3738102"/>
            <a:ext cx="4204844"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Bold</a:t>
            </a:r>
            <a:endParaRPr lang="en-US" dirty="0"/>
          </a:p>
        </p:txBody>
      </p:sp>
      <p:sp>
        <p:nvSpPr>
          <p:cNvPr id="7" name="Content Placeholder 2"/>
          <p:cNvSpPr txBox="1">
            <a:spLocks/>
          </p:cNvSpPr>
          <p:nvPr/>
        </p:nvSpPr>
        <p:spPr>
          <a:xfrm>
            <a:off x="-3905" y="4690152"/>
            <a:ext cx="4208749" cy="2751729"/>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500" dirty="0" smtClean="0">
                <a:latin typeface="The bold font"/>
                <a:cs typeface="The bold font"/>
              </a:rPr>
              <a:t>The Bold Font: this font is thick characters making it stand out. The font is also all capitals contributing to its bold appearance.  Due to the type of font it would be best used for titles or attention grabbing text. As the font looks very modernistic and simplistic I am led to say that this is a Sans Serif font.</a:t>
            </a:r>
            <a:endParaRPr lang="en-US" sz="1500" dirty="0">
              <a:latin typeface="The bold font"/>
              <a:cs typeface="The bold font"/>
            </a:endParaRPr>
          </a:p>
        </p:txBody>
      </p:sp>
      <p:sp>
        <p:nvSpPr>
          <p:cNvPr id="8" name="Content Placeholder 2"/>
          <p:cNvSpPr txBox="1">
            <a:spLocks/>
          </p:cNvSpPr>
          <p:nvPr/>
        </p:nvSpPr>
        <p:spPr>
          <a:xfrm>
            <a:off x="4939156" y="1349460"/>
            <a:ext cx="4204844" cy="2751729"/>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dirty="0" smtClean="0">
                <a:latin typeface="Brush Script MT Italic"/>
                <a:cs typeface="Brush Script MT Italic"/>
              </a:rPr>
              <a:t>Brush Script MT Italic: This font is a Serif font style and looks very traditional, making the font seems very sophisticated due to the italic and joint style</a:t>
            </a:r>
            <a:r>
              <a:rPr lang="en-US" sz="2800" dirty="0" smtClean="0">
                <a:latin typeface="Brush Script MT Italic"/>
                <a:cs typeface="Brush Script MT Italic"/>
              </a:rPr>
              <a:t>. </a:t>
            </a:r>
            <a:endParaRPr lang="en-US" sz="2800" dirty="0">
              <a:latin typeface="Brush Script MT Italic"/>
              <a:cs typeface="Brush Script MT Italic"/>
            </a:endParaRPr>
          </a:p>
        </p:txBody>
      </p:sp>
      <p:sp>
        <p:nvSpPr>
          <p:cNvPr id="9" name="Content Placeholder 2"/>
          <p:cNvSpPr>
            <a:spLocks noGrp="1"/>
          </p:cNvSpPr>
          <p:nvPr>
            <p:ph idx="1"/>
          </p:nvPr>
        </p:nvSpPr>
        <p:spPr>
          <a:xfrm>
            <a:off x="0" y="1390426"/>
            <a:ext cx="4204844" cy="2180059"/>
          </a:xfrm>
        </p:spPr>
        <p:txBody>
          <a:bodyPr>
            <a:normAutofit fontScale="92500" lnSpcReduction="10000"/>
          </a:bodyPr>
          <a:lstStyle/>
          <a:p>
            <a:r>
              <a:rPr lang="en-US" sz="2200" dirty="0" err="1" smtClean="0">
                <a:latin typeface="Xingkai SC Light"/>
                <a:cs typeface="Xingkai SC Light"/>
              </a:rPr>
              <a:t>Xingkai</a:t>
            </a:r>
            <a:r>
              <a:rPr lang="en-US" sz="2200" dirty="0" smtClean="0">
                <a:latin typeface="Xingkai SC Light"/>
                <a:cs typeface="Xingkai SC Light"/>
              </a:rPr>
              <a:t> SC Light: I chose this font because of the neat and almost traditional look that this portrays. This makes the font look Feminine like in my opinion because of the Fact that it is a Serif font.</a:t>
            </a:r>
            <a:endParaRPr lang="en-US" sz="2200" dirty="0">
              <a:latin typeface="Xingkai SC Light"/>
              <a:cs typeface="Xingkai SC Light"/>
            </a:endParaRPr>
          </a:p>
        </p:txBody>
      </p:sp>
      <p:sp>
        <p:nvSpPr>
          <p:cNvPr id="10" name="Title 1"/>
          <p:cNvSpPr txBox="1">
            <a:spLocks/>
          </p:cNvSpPr>
          <p:nvPr/>
        </p:nvSpPr>
        <p:spPr>
          <a:xfrm>
            <a:off x="4880541" y="3738102"/>
            <a:ext cx="4282997"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dirty="0" smtClean="0"/>
              <a:t>History</a:t>
            </a:r>
            <a:endParaRPr lang="en-US" dirty="0"/>
          </a:p>
        </p:txBody>
      </p:sp>
      <p:sp>
        <p:nvSpPr>
          <p:cNvPr id="11" name="Content Placeholder 2"/>
          <p:cNvSpPr txBox="1">
            <a:spLocks/>
          </p:cNvSpPr>
          <p:nvPr/>
        </p:nvSpPr>
        <p:spPr>
          <a:xfrm>
            <a:off x="4939156" y="4690865"/>
            <a:ext cx="4204844" cy="2751729"/>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600" dirty="0" smtClean="0">
                <a:latin typeface="American Typewriter"/>
                <a:cs typeface="American Typewriter"/>
              </a:rPr>
              <a:t>American Typewriter: Due to fonts style I have chosen this as a historic font because of the Serif style and old timing design as if it had been written with the use of </a:t>
            </a:r>
            <a:r>
              <a:rPr lang="en-US" sz="1600" smtClean="0">
                <a:latin typeface="American Typewriter"/>
                <a:cs typeface="American Typewriter"/>
              </a:rPr>
              <a:t>a typewriter.</a:t>
            </a:r>
            <a:endParaRPr lang="en-US" sz="1600" dirty="0">
              <a:latin typeface="American Typewriter"/>
              <a:cs typeface="American Typewriter"/>
            </a:endParaRPr>
          </a:p>
        </p:txBody>
      </p:sp>
    </p:spTree>
    <p:extLst>
      <p:ext uri="{BB962C8B-B14F-4D97-AF65-F5344CB8AC3E}">
        <p14:creationId xmlns:p14="http://schemas.microsoft.com/office/powerpoint/2010/main" val="729992313"/>
      </p:ext>
    </p:extLst>
  </p:cSld>
  <p:clrMapOvr>
    <a:masterClrMapping/>
  </p:clrMapOvr>
</p:sld>
</file>

<file path=ppt/theme/theme1.xml><?xml version="1.0" encoding="utf-8"?>
<a:theme xmlns:a="http://schemas.openxmlformats.org/drawingml/2006/main" name="Perception">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208</TotalTime>
  <Words>413</Words>
  <Application>Microsoft Macintosh PowerPoint</Application>
  <PresentationFormat>On-screen Show (4:3)</PresentationFormat>
  <Paragraphs>23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Perception</vt:lpstr>
      <vt:lpstr> Typography </vt:lpstr>
      <vt:lpstr>Typography</vt:lpstr>
      <vt:lpstr>Modern</vt:lpstr>
      <vt:lpstr>Feminine</vt:lpstr>
    </vt:vector>
  </TitlesOfParts>
  <Company>Ravens Wood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RWS User</dc:creator>
  <cp:lastModifiedBy>m h</cp:lastModifiedBy>
  <cp:revision>22</cp:revision>
  <dcterms:created xsi:type="dcterms:W3CDTF">2016-11-22T12:52:52Z</dcterms:created>
  <dcterms:modified xsi:type="dcterms:W3CDTF">2017-02-16T22:40:49Z</dcterms:modified>
</cp:coreProperties>
</file>